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303" r:id="rId3"/>
    <p:sldId id="304" r:id="rId4"/>
    <p:sldId id="309" r:id="rId5"/>
    <p:sldId id="305" r:id="rId6"/>
    <p:sldId id="306" r:id="rId7"/>
    <p:sldId id="308"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21" r:id="rId24"/>
    <p:sldId id="286" r:id="rId25"/>
    <p:sldId id="287" r:id="rId26"/>
    <p:sldId id="290" r:id="rId27"/>
    <p:sldId id="294" r:id="rId28"/>
    <p:sldId id="277" r:id="rId29"/>
    <p:sldId id="288" r:id="rId30"/>
    <p:sldId id="289" r:id="rId31"/>
    <p:sldId id="295" r:id="rId32"/>
    <p:sldId id="296" r:id="rId33"/>
    <p:sldId id="297" r:id="rId34"/>
    <p:sldId id="298" r:id="rId35"/>
    <p:sldId id="299" r:id="rId36"/>
    <p:sldId id="300" r:id="rId37"/>
    <p:sldId id="301" r:id="rId38"/>
    <p:sldId id="302" r:id="rId39"/>
    <p:sldId id="291" r:id="rId40"/>
    <p:sldId id="280" r:id="rId41"/>
    <p:sldId id="292" r:id="rId42"/>
    <p:sldId id="316" r:id="rId43"/>
    <p:sldId id="318" r:id="rId44"/>
    <p:sldId id="317" r:id="rId45"/>
    <p:sldId id="278" r:id="rId46"/>
    <p:sldId id="281" r:id="rId47"/>
    <p:sldId id="283" r:id="rId48"/>
    <p:sldId id="282" r:id="rId49"/>
    <p:sldId id="284" r:id="rId50"/>
    <p:sldId id="319" r:id="rId51"/>
    <p:sldId id="26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15"/>
  </p:normalViewPr>
  <p:slideViewPr>
    <p:cSldViewPr snapToGrid="0">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37</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10/20/23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10/20/23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Why and when </a:t>
            </a:r>
            <a:r>
              <a:rPr lang="en-US"/>
              <a:t>of visualization</a:t>
            </a:r>
            <a:endParaRPr lang="en-US" dirty="0"/>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7547</TotalTime>
  <Words>2045</Words>
  <Application>Microsoft Macintosh PowerPoint</Application>
  <PresentationFormat>Widescreen</PresentationFormat>
  <Paragraphs>212</Paragraphs>
  <Slides>51</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Georgia</vt:lpstr>
      <vt:lpstr>Lato</vt:lpstr>
      <vt:lpstr>Mesh</vt:lpstr>
      <vt:lpstr>visualization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Why and when of visualization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147</cp:revision>
  <cp:lastPrinted>2023-09-21T09:58:26Z</cp:lastPrinted>
  <dcterms:created xsi:type="dcterms:W3CDTF">2023-09-18T08:47:09Z</dcterms:created>
  <dcterms:modified xsi:type="dcterms:W3CDTF">2023-10-20T09:11:36Z</dcterms:modified>
</cp:coreProperties>
</file>